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7" r:id="rId3"/>
    <p:sldId id="289" r:id="rId4"/>
    <p:sldId id="257" r:id="rId5"/>
    <p:sldId id="260" r:id="rId6"/>
    <p:sldId id="261" r:id="rId7"/>
    <p:sldId id="262" r:id="rId8"/>
    <p:sldId id="264" r:id="rId9"/>
    <p:sldId id="263" r:id="rId10"/>
    <p:sldId id="265" r:id="rId11"/>
    <p:sldId id="268" r:id="rId12"/>
    <p:sldId id="269" r:id="rId13"/>
    <p:sldId id="277" r:id="rId14"/>
    <p:sldId id="280" r:id="rId15"/>
    <p:sldId id="258" r:id="rId16"/>
    <p:sldId id="270" r:id="rId17"/>
    <p:sldId id="272" r:id="rId18"/>
    <p:sldId id="273" r:id="rId19"/>
    <p:sldId id="288" r:id="rId20"/>
    <p:sldId id="271" r:id="rId21"/>
    <p:sldId id="274" r:id="rId22"/>
    <p:sldId id="275" r:id="rId23"/>
    <p:sldId id="279" r:id="rId24"/>
    <p:sldId id="281" r:id="rId25"/>
    <p:sldId id="284" r:id="rId26"/>
    <p:sldId id="285" r:id="rId27"/>
    <p:sldId id="286" r:id="rId28"/>
    <p:sldId id="282" r:id="rId29"/>
    <p:sldId id="283" r:id="rId30"/>
    <p:sldId id="29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2856" y="1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157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65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479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479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141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12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75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662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980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60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6C817-9D42-46E0-8609-337CC6265C86}" type="datetimeFigureOut">
              <a:rPr lang="en-US" smtClean="0"/>
              <a:t>7/10/2017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9AB95-B02D-4DBD-9682-1D505F94CB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2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 smtClean="0"/>
              <a:t>Skeletal</a:t>
            </a:r>
            <a:r>
              <a:rPr lang="pt-BR" dirty="0" smtClean="0"/>
              <a:t> </a:t>
            </a:r>
            <a:r>
              <a:rPr lang="pt-BR" dirty="0" err="1" smtClean="0"/>
              <a:t>animation</a:t>
            </a:r>
            <a:r>
              <a:rPr lang="pt-BR" dirty="0" smtClean="0"/>
              <a:t> </a:t>
            </a:r>
            <a:r>
              <a:rPr lang="pt-BR" dirty="0" err="1" smtClean="0"/>
              <a:t>using</a:t>
            </a:r>
            <a:r>
              <a:rPr lang="pt-BR" dirty="0" smtClean="0"/>
              <a:t> </a:t>
            </a:r>
            <a:r>
              <a:rPr lang="pt-BR" dirty="0" err="1" smtClean="0"/>
              <a:t>shaders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Jan Hurtado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14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3757353" y="1911929"/>
            <a:ext cx="1321020" cy="793863"/>
            <a:chOff x="3757353" y="1911929"/>
            <a:chExt cx="1321020" cy="793863"/>
          </a:xfrm>
        </p:grpSpPr>
        <p:cxnSp>
          <p:nvCxnSpPr>
            <p:cNvPr id="14" name="Straight Connector 13"/>
            <p:cNvCxnSpPr/>
            <p:nvPr/>
          </p:nvCxnSpPr>
          <p:spPr>
            <a:xfrm flipH="1" flipV="1">
              <a:off x="3757353" y="1911929"/>
              <a:ext cx="706582" cy="7730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>
              <a:endCxn id="3" idx="6"/>
            </p:cNvCxnSpPr>
            <p:nvPr/>
          </p:nvCxnSpPr>
          <p:spPr>
            <a:xfrm>
              <a:off x="4472248" y="2685011"/>
              <a:ext cx="606125" cy="207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175462" y="1263535"/>
            <a:ext cx="1296786" cy="3906982"/>
            <a:chOff x="3167149" y="1271847"/>
            <a:chExt cx="1296786" cy="3906982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3167149" y="3458095"/>
              <a:ext cx="581891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 flipV="1">
              <a:off x="3749040" y="3458095"/>
              <a:ext cx="714895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3740727" y="1911927"/>
              <a:ext cx="8313" cy="15461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3229495" y="1911927"/>
              <a:ext cx="519545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57353" y="1271847"/>
              <a:ext cx="0" cy="64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3235730" y="2685011"/>
              <a:ext cx="56110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497" y="864523"/>
            <a:ext cx="2351887" cy="4703773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8911244" y="2901142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707786" y="2529841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3796135" y="2036617"/>
            <a:ext cx="1282238" cy="133835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427923" y="2665613"/>
            <a:ext cx="58189" cy="748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849196" y="1088968"/>
            <a:ext cx="1897393" cy="181217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3739348" y="1911929"/>
            <a:ext cx="58189" cy="748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26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3175462" y="1263535"/>
            <a:ext cx="1296786" cy="3906982"/>
            <a:chOff x="3167149" y="1271847"/>
            <a:chExt cx="1296786" cy="3906982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3167149" y="3458095"/>
              <a:ext cx="581891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 flipV="1">
              <a:off x="3749040" y="3458095"/>
              <a:ext cx="714895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3740727" y="1911927"/>
              <a:ext cx="8313" cy="15461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3229495" y="1911927"/>
              <a:ext cx="519545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57353" y="1271847"/>
              <a:ext cx="0" cy="64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3235730" y="2685011"/>
              <a:ext cx="56110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497" y="864523"/>
            <a:ext cx="2351887" cy="4703773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8911244" y="2901142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 rot="18349787">
            <a:off x="4030052" y="1051850"/>
            <a:ext cx="1282238" cy="1499830"/>
            <a:chOff x="3796135" y="1875137"/>
            <a:chExt cx="1282238" cy="1499830"/>
          </a:xfrm>
        </p:grpSpPr>
        <p:grpSp>
          <p:nvGrpSpPr>
            <p:cNvPr id="27" name="Group 26"/>
            <p:cNvGrpSpPr/>
            <p:nvPr/>
          </p:nvGrpSpPr>
          <p:grpSpPr>
            <a:xfrm>
              <a:off x="4068017" y="1875137"/>
              <a:ext cx="1010356" cy="937865"/>
              <a:chOff x="4068017" y="1875137"/>
              <a:chExt cx="1010356" cy="937865"/>
            </a:xfrm>
          </p:grpSpPr>
          <p:cxnSp>
            <p:nvCxnSpPr>
              <p:cNvPr id="14" name="Straight Connector 13"/>
              <p:cNvCxnSpPr>
                <a:endCxn id="19" idx="6"/>
              </p:cNvCxnSpPr>
              <p:nvPr/>
            </p:nvCxnSpPr>
            <p:spPr>
              <a:xfrm rot="3250213" flipH="1">
                <a:off x="3666136" y="2277018"/>
                <a:ext cx="937865" cy="13410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>
                <a:endCxn id="3" idx="6"/>
              </p:cNvCxnSpPr>
              <p:nvPr/>
            </p:nvCxnSpPr>
            <p:spPr>
              <a:xfrm>
                <a:off x="4472248" y="2685011"/>
                <a:ext cx="606125" cy="2078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Oval 14"/>
            <p:cNvSpPr/>
            <p:nvPr/>
          </p:nvSpPr>
          <p:spPr>
            <a:xfrm>
              <a:off x="4707786" y="2529841"/>
              <a:ext cx="58189" cy="74814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/>
            <p:cNvSpPr/>
            <p:nvPr/>
          </p:nvSpPr>
          <p:spPr>
            <a:xfrm>
              <a:off x="3796135" y="2036617"/>
              <a:ext cx="1282238" cy="133835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4427923" y="2665613"/>
              <a:ext cx="58189" cy="748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Oval 3"/>
          <p:cNvSpPr/>
          <p:nvPr/>
        </p:nvSpPr>
        <p:spPr>
          <a:xfrm>
            <a:off x="2849196" y="1088968"/>
            <a:ext cx="1897393" cy="1812174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3739348" y="1911929"/>
            <a:ext cx="58189" cy="7481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4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3175462" y="1263535"/>
            <a:ext cx="1296786" cy="3906982"/>
            <a:chOff x="3167149" y="1271847"/>
            <a:chExt cx="1296786" cy="3906982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3167149" y="3458095"/>
              <a:ext cx="581891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 flipV="1">
              <a:off x="3749040" y="3458095"/>
              <a:ext cx="714895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3740727" y="1911927"/>
              <a:ext cx="8313" cy="15461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3229495" y="1911927"/>
              <a:ext cx="519545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57353" y="1271847"/>
              <a:ext cx="0" cy="64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3235730" y="2685011"/>
              <a:ext cx="56110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497" y="864523"/>
            <a:ext cx="2351887" cy="4703773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8911244" y="2901142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 rot="18349787">
            <a:off x="4017761" y="1058136"/>
            <a:ext cx="1010355" cy="937865"/>
            <a:chOff x="4068018" y="1875137"/>
            <a:chExt cx="1010355" cy="937865"/>
          </a:xfrm>
        </p:grpSpPr>
        <p:cxnSp>
          <p:nvCxnSpPr>
            <p:cNvPr id="14" name="Straight Connector 13"/>
            <p:cNvCxnSpPr>
              <a:endCxn id="19" idx="6"/>
            </p:cNvCxnSpPr>
            <p:nvPr/>
          </p:nvCxnSpPr>
          <p:spPr>
            <a:xfrm rot="3250213" flipH="1">
              <a:off x="3666136" y="2277018"/>
              <a:ext cx="937865" cy="1341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>
              <a:endCxn id="3" idx="6"/>
            </p:cNvCxnSpPr>
            <p:nvPr/>
          </p:nvCxnSpPr>
          <p:spPr>
            <a:xfrm>
              <a:off x="4472248" y="2685011"/>
              <a:ext cx="606125" cy="207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Oval 14"/>
          <p:cNvSpPr/>
          <p:nvPr/>
        </p:nvSpPr>
        <p:spPr>
          <a:xfrm rot="18349787">
            <a:off x="4770606" y="1487596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47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Skeletal</a:t>
            </a:r>
            <a:r>
              <a:rPr lang="pt-BR" dirty="0" smtClean="0"/>
              <a:t> </a:t>
            </a:r>
            <a:r>
              <a:rPr lang="pt-BR" dirty="0" err="1" smtClean="0"/>
              <a:t>subspace</a:t>
            </a:r>
            <a:r>
              <a:rPr lang="pt-BR" dirty="0" smtClean="0"/>
              <a:t> </a:t>
            </a:r>
            <a:r>
              <a:rPr lang="pt-BR" dirty="0" err="1" smtClean="0"/>
              <a:t>deformation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9400" t="23259" r="13975" b="68223"/>
          <a:stretch/>
        </p:blipFill>
        <p:spPr>
          <a:xfrm>
            <a:off x="3562350" y="3200400"/>
            <a:ext cx="5067300" cy="8763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48250" y="2844800"/>
            <a:ext cx="1250950" cy="1606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125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125" t="26111" r="59063" b="52593"/>
          <a:stretch/>
        </p:blipFill>
        <p:spPr>
          <a:xfrm>
            <a:off x="609599" y="1885950"/>
            <a:ext cx="11015041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101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73979" y="2884517"/>
            <a:ext cx="2369127" cy="9892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43106" y="2884517"/>
            <a:ext cx="2369127" cy="98921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4" idx="1"/>
            <a:endCxn id="5" idx="1"/>
          </p:cNvCxnSpPr>
          <p:nvPr/>
        </p:nvCxnSpPr>
        <p:spPr>
          <a:xfrm>
            <a:off x="3773979" y="3379124"/>
            <a:ext cx="2369127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143106" y="3379124"/>
            <a:ext cx="2369127" cy="0"/>
          </a:xfrm>
          <a:prstGeom prst="line">
            <a:avLst/>
          </a:prstGeom>
          <a:ln w="762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786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73979" y="2884517"/>
            <a:ext cx="2369127" cy="98921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4" idx="1"/>
            <a:endCxn id="5" idx="1"/>
          </p:cNvCxnSpPr>
          <p:nvPr/>
        </p:nvCxnSpPr>
        <p:spPr>
          <a:xfrm>
            <a:off x="3773979" y="3379124"/>
            <a:ext cx="2369127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 rot="17780064">
            <a:off x="5494714" y="1820487"/>
            <a:ext cx="2369127" cy="989214"/>
            <a:chOff x="6143106" y="2884517"/>
            <a:chExt cx="2369127" cy="989214"/>
          </a:xfrm>
        </p:grpSpPr>
        <p:sp>
          <p:nvSpPr>
            <p:cNvPr id="5" name="Rectangle 4"/>
            <p:cNvSpPr/>
            <p:nvPr/>
          </p:nvSpPr>
          <p:spPr>
            <a:xfrm>
              <a:off x="6143106" y="2884517"/>
              <a:ext cx="2369127" cy="989214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43106" y="3379124"/>
              <a:ext cx="2369127" cy="0"/>
            </a:xfrm>
            <a:prstGeom prst="line">
              <a:avLst/>
            </a:prstGeom>
            <a:ln w="76200"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718486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73979" y="2884517"/>
            <a:ext cx="2369127" cy="98921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 rot="17780064">
            <a:off x="5494714" y="1820487"/>
            <a:ext cx="2369127" cy="989214"/>
          </a:xfrm>
          <a:prstGeom prst="rect">
            <a:avLst/>
          </a:prstGeom>
          <a:solidFill>
            <a:schemeClr val="accent1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59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73979" y="2884517"/>
            <a:ext cx="2369127" cy="98921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 rot="17780064">
            <a:off x="5494714" y="1820487"/>
            <a:ext cx="2369127" cy="989214"/>
          </a:xfrm>
          <a:prstGeom prst="rect">
            <a:avLst/>
          </a:prstGeom>
          <a:solidFill>
            <a:schemeClr val="accent1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5748416" y="3051653"/>
            <a:ext cx="1147156" cy="1088967"/>
          </a:xfrm>
          <a:prstGeom prst="ellipse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808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401" y="1104900"/>
            <a:ext cx="2909621" cy="49149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71550" y="552450"/>
            <a:ext cx="34868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 err="1" smtClean="0"/>
              <a:t>Weight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68345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Skeletal</a:t>
            </a:r>
            <a:r>
              <a:rPr lang="pt-BR" dirty="0" smtClean="0"/>
              <a:t> </a:t>
            </a:r>
            <a:r>
              <a:rPr lang="pt-BR" dirty="0" err="1" smtClean="0"/>
              <a:t>animation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8938" t="17407" r="46562" b="26111"/>
          <a:stretch/>
        </p:blipFill>
        <p:spPr>
          <a:xfrm>
            <a:off x="3190875" y="1690688"/>
            <a:ext cx="5810250" cy="452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9224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73979" y="2884517"/>
            <a:ext cx="2369127" cy="98921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43106" y="2884517"/>
            <a:ext cx="2369127" cy="989214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4" idx="1"/>
            <a:endCxn id="5" idx="1"/>
          </p:cNvCxnSpPr>
          <p:nvPr/>
        </p:nvCxnSpPr>
        <p:spPr>
          <a:xfrm>
            <a:off x="3773979" y="3379124"/>
            <a:ext cx="2369127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143106" y="3379124"/>
            <a:ext cx="2369127" cy="0"/>
          </a:xfrm>
          <a:prstGeom prst="line">
            <a:avLst/>
          </a:prstGeom>
          <a:ln w="762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6101541" y="3840479"/>
            <a:ext cx="91439" cy="8312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037513" y="4056611"/>
            <a:ext cx="756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accent1"/>
                </a:solidFill>
              </a:rPr>
              <a:t>w=0.5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45135" y="4056611"/>
            <a:ext cx="756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accent2"/>
                </a:solidFill>
              </a:rPr>
              <a:t>w=0.5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646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 flipV="1">
            <a:off x="6143106" y="3596137"/>
            <a:ext cx="448887" cy="2775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3773979" y="2884517"/>
            <a:ext cx="2369127" cy="989214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4" idx="1"/>
            <a:endCxn id="5" idx="1"/>
          </p:cNvCxnSpPr>
          <p:nvPr/>
        </p:nvCxnSpPr>
        <p:spPr>
          <a:xfrm>
            <a:off x="3773979" y="3379124"/>
            <a:ext cx="2369127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 rot="17780064">
            <a:off x="5494714" y="1820487"/>
            <a:ext cx="2369127" cy="989214"/>
            <a:chOff x="6143106" y="2884517"/>
            <a:chExt cx="2369127" cy="989214"/>
          </a:xfrm>
        </p:grpSpPr>
        <p:sp>
          <p:nvSpPr>
            <p:cNvPr id="5" name="Rectangle 4"/>
            <p:cNvSpPr/>
            <p:nvPr/>
          </p:nvSpPr>
          <p:spPr>
            <a:xfrm>
              <a:off x="6143106" y="2884517"/>
              <a:ext cx="2369127" cy="989214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143106" y="3379124"/>
              <a:ext cx="2369127" cy="0"/>
            </a:xfrm>
            <a:prstGeom prst="line">
              <a:avLst/>
            </a:prstGeom>
            <a:ln w="76200"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9" name="Oval 8"/>
          <p:cNvSpPr/>
          <p:nvPr/>
        </p:nvSpPr>
        <p:spPr>
          <a:xfrm>
            <a:off x="6342611" y="3690852"/>
            <a:ext cx="91439" cy="8312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37513" y="4056611"/>
            <a:ext cx="756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accent1"/>
                </a:solidFill>
              </a:rPr>
              <a:t>w=0.5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45135" y="4056611"/>
            <a:ext cx="756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accent2"/>
                </a:solidFill>
              </a:rPr>
              <a:t>w=0.5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0369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806" t="27562" r="61194" b="19964"/>
          <a:stretch/>
        </p:blipFill>
        <p:spPr>
          <a:xfrm>
            <a:off x="2880853" y="484084"/>
            <a:ext cx="7315200" cy="539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6332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Skeletal</a:t>
            </a:r>
            <a:r>
              <a:rPr lang="pt-BR" dirty="0" smtClean="0"/>
              <a:t> </a:t>
            </a:r>
            <a:r>
              <a:rPr lang="pt-BR" dirty="0" err="1" smtClean="0"/>
              <a:t>subspace</a:t>
            </a:r>
            <a:r>
              <a:rPr lang="pt-BR" dirty="0" smtClean="0"/>
              <a:t> </a:t>
            </a:r>
            <a:r>
              <a:rPr lang="pt-BR" dirty="0" err="1" smtClean="0"/>
              <a:t>deformation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9400" t="23259" r="13975" b="68223"/>
          <a:stretch/>
        </p:blipFill>
        <p:spPr>
          <a:xfrm>
            <a:off x="3562350" y="3200400"/>
            <a:ext cx="50673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323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000" t="34721" r="62125" b="54537"/>
          <a:stretch/>
        </p:blipFill>
        <p:spPr>
          <a:xfrm>
            <a:off x="2628900" y="2771774"/>
            <a:ext cx="7277100" cy="110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88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063" t="17592" r="52374" b="44074"/>
          <a:stretch/>
        </p:blipFill>
        <p:spPr>
          <a:xfrm>
            <a:off x="838200" y="1825625"/>
            <a:ext cx="1053465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78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3063" t="13148" r="55750" b="40370"/>
          <a:stretch/>
        </p:blipFill>
        <p:spPr>
          <a:xfrm>
            <a:off x="1343025" y="1610519"/>
            <a:ext cx="950595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8682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Implementation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937" t="25555" r="43313" b="52222"/>
          <a:stretch/>
        </p:blipFill>
        <p:spPr>
          <a:xfrm>
            <a:off x="549275" y="2879816"/>
            <a:ext cx="11093450" cy="1901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552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Implementation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581" t="12365" r="71935" b="38889"/>
          <a:stretch/>
        </p:blipFill>
        <p:spPr>
          <a:xfrm>
            <a:off x="3482155" y="1481598"/>
            <a:ext cx="4719485" cy="5014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4612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Implementation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2937" t="11295" r="64250" b="43519"/>
          <a:stretch/>
        </p:blipFill>
        <p:spPr>
          <a:xfrm>
            <a:off x="2619375" y="1690688"/>
            <a:ext cx="695325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001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Skeletal</a:t>
            </a:r>
            <a:r>
              <a:rPr lang="pt-BR" dirty="0" smtClean="0"/>
              <a:t> </a:t>
            </a:r>
            <a:r>
              <a:rPr lang="pt-BR" dirty="0" err="1" smtClean="0"/>
              <a:t>motion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746" y="1825625"/>
            <a:ext cx="6590507" cy="403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7906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Videos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138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3757353" y="1911929"/>
            <a:ext cx="714895" cy="1463038"/>
            <a:chOff x="3757353" y="1911929"/>
            <a:chExt cx="714895" cy="1463038"/>
          </a:xfrm>
        </p:grpSpPr>
        <p:cxnSp>
          <p:nvCxnSpPr>
            <p:cNvPr id="14" name="Straight Connector 13"/>
            <p:cNvCxnSpPr/>
            <p:nvPr/>
          </p:nvCxnSpPr>
          <p:spPr>
            <a:xfrm flipH="1" flipV="1">
              <a:off x="3757353" y="1911929"/>
              <a:ext cx="706582" cy="7730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318462" y="2685011"/>
              <a:ext cx="153786" cy="6899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175462" y="1263535"/>
            <a:ext cx="1296786" cy="3906982"/>
            <a:chOff x="3167149" y="1271847"/>
            <a:chExt cx="1296786" cy="3906982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3167149" y="3458095"/>
              <a:ext cx="581891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 flipV="1">
              <a:off x="3749040" y="3458095"/>
              <a:ext cx="714895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3740727" y="1911927"/>
              <a:ext cx="8313" cy="15461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3229495" y="1911927"/>
              <a:ext cx="519545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57353" y="1271847"/>
              <a:ext cx="0" cy="64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3235730" y="2685011"/>
              <a:ext cx="56110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497" y="864523"/>
            <a:ext cx="2351887" cy="470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964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3757353" y="1911929"/>
            <a:ext cx="714895" cy="1463038"/>
            <a:chOff x="3757353" y="1911929"/>
            <a:chExt cx="714895" cy="1463038"/>
          </a:xfrm>
        </p:grpSpPr>
        <p:cxnSp>
          <p:nvCxnSpPr>
            <p:cNvPr id="14" name="Straight Connector 13"/>
            <p:cNvCxnSpPr/>
            <p:nvPr/>
          </p:nvCxnSpPr>
          <p:spPr>
            <a:xfrm flipH="1" flipV="1">
              <a:off x="3757353" y="1911929"/>
              <a:ext cx="706582" cy="7730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318462" y="2685011"/>
              <a:ext cx="153786" cy="6899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175462" y="1263535"/>
            <a:ext cx="1296786" cy="3906982"/>
            <a:chOff x="3167149" y="1271847"/>
            <a:chExt cx="1296786" cy="3906982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3167149" y="3458095"/>
              <a:ext cx="581891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 flipV="1">
              <a:off x="3749040" y="3458095"/>
              <a:ext cx="714895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3740727" y="1911927"/>
              <a:ext cx="8313" cy="15461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3229495" y="1911927"/>
              <a:ext cx="519545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57353" y="1271847"/>
              <a:ext cx="0" cy="64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3235730" y="2685011"/>
              <a:ext cx="56110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497" y="864523"/>
            <a:ext cx="2351887" cy="4703773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8911244" y="2901142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>
            <a:stCxn id="2" idx="2"/>
          </p:cNvCxnSpPr>
          <p:nvPr/>
        </p:nvCxnSpPr>
        <p:spPr>
          <a:xfrm flipH="1">
            <a:off x="4555375" y="2938549"/>
            <a:ext cx="4355869" cy="37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204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3757353" y="1911929"/>
            <a:ext cx="714895" cy="1463038"/>
            <a:chOff x="3757353" y="1911929"/>
            <a:chExt cx="714895" cy="1463038"/>
          </a:xfrm>
        </p:grpSpPr>
        <p:cxnSp>
          <p:nvCxnSpPr>
            <p:cNvPr id="14" name="Straight Connector 13"/>
            <p:cNvCxnSpPr/>
            <p:nvPr/>
          </p:nvCxnSpPr>
          <p:spPr>
            <a:xfrm flipH="1" flipV="1">
              <a:off x="3757353" y="1911929"/>
              <a:ext cx="706582" cy="7730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318462" y="2685011"/>
              <a:ext cx="153786" cy="6899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175462" y="1263535"/>
            <a:ext cx="1296786" cy="3906982"/>
            <a:chOff x="3167149" y="1271847"/>
            <a:chExt cx="1296786" cy="3906982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3167149" y="3458095"/>
              <a:ext cx="581891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 flipV="1">
              <a:off x="3749040" y="3458095"/>
              <a:ext cx="714895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3740727" y="1911927"/>
              <a:ext cx="8313" cy="15461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3229495" y="1911927"/>
              <a:ext cx="519545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57353" y="1271847"/>
              <a:ext cx="0" cy="64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3235730" y="2685011"/>
              <a:ext cx="56110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497" y="864523"/>
            <a:ext cx="2351887" cy="4703773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8911244" y="2901142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>
            <a:stCxn id="2" idx="2"/>
          </p:cNvCxnSpPr>
          <p:nvPr/>
        </p:nvCxnSpPr>
        <p:spPr>
          <a:xfrm flipH="1">
            <a:off x="4555375" y="2938549"/>
            <a:ext cx="4355869" cy="37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4516593" y="2937163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31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3757353" y="1911929"/>
            <a:ext cx="714895" cy="1463038"/>
            <a:chOff x="3757353" y="1911929"/>
            <a:chExt cx="714895" cy="1463038"/>
          </a:xfrm>
        </p:grpSpPr>
        <p:cxnSp>
          <p:nvCxnSpPr>
            <p:cNvPr id="14" name="Straight Connector 13"/>
            <p:cNvCxnSpPr/>
            <p:nvPr/>
          </p:nvCxnSpPr>
          <p:spPr>
            <a:xfrm flipH="1" flipV="1">
              <a:off x="3757353" y="1911929"/>
              <a:ext cx="706582" cy="7730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318462" y="2685011"/>
              <a:ext cx="153786" cy="6899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175462" y="1263535"/>
            <a:ext cx="1296786" cy="3906982"/>
            <a:chOff x="3167149" y="1271847"/>
            <a:chExt cx="1296786" cy="3906982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3167149" y="3458095"/>
              <a:ext cx="581891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 flipV="1">
              <a:off x="3749040" y="3458095"/>
              <a:ext cx="714895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3740727" y="1911927"/>
              <a:ext cx="8313" cy="15461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3229495" y="1911927"/>
              <a:ext cx="519545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57353" y="1271847"/>
              <a:ext cx="0" cy="64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3235730" y="2685011"/>
              <a:ext cx="56110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497" y="864523"/>
            <a:ext cx="2351887" cy="4703773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8911244" y="2901142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>
            <a:stCxn id="2" idx="2"/>
          </p:cNvCxnSpPr>
          <p:nvPr/>
        </p:nvCxnSpPr>
        <p:spPr>
          <a:xfrm flipH="1">
            <a:off x="4555375" y="2938549"/>
            <a:ext cx="4355869" cy="37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4516593" y="2937163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3796135" y="2036617"/>
            <a:ext cx="1282238" cy="133835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427923" y="2665613"/>
            <a:ext cx="58189" cy="748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534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3757353" y="1911929"/>
            <a:ext cx="714895" cy="1463038"/>
            <a:chOff x="3757353" y="1911929"/>
            <a:chExt cx="714895" cy="1463038"/>
          </a:xfrm>
        </p:grpSpPr>
        <p:cxnSp>
          <p:nvCxnSpPr>
            <p:cNvPr id="14" name="Straight Connector 13"/>
            <p:cNvCxnSpPr/>
            <p:nvPr/>
          </p:nvCxnSpPr>
          <p:spPr>
            <a:xfrm flipH="1" flipV="1">
              <a:off x="3757353" y="1911929"/>
              <a:ext cx="706582" cy="7730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4318462" y="2685011"/>
              <a:ext cx="153786" cy="68995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175462" y="1263535"/>
            <a:ext cx="1296786" cy="3906982"/>
            <a:chOff x="3167149" y="1271847"/>
            <a:chExt cx="1296786" cy="3906982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3167149" y="3458095"/>
              <a:ext cx="581891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 flipV="1">
              <a:off x="3749040" y="3458095"/>
              <a:ext cx="714895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3740727" y="1911927"/>
              <a:ext cx="8313" cy="15461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3229495" y="1911927"/>
              <a:ext cx="519545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57353" y="1271847"/>
              <a:ext cx="0" cy="64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3235730" y="2685011"/>
              <a:ext cx="56110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497" y="864523"/>
            <a:ext cx="2351887" cy="4703773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8911244" y="2901142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516593" y="2937163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3796135" y="2036617"/>
            <a:ext cx="1282238" cy="133835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427923" y="2665613"/>
            <a:ext cx="58189" cy="748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35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3757353" y="1911929"/>
            <a:ext cx="1321020" cy="793863"/>
            <a:chOff x="3757353" y="1911929"/>
            <a:chExt cx="1321020" cy="793863"/>
          </a:xfrm>
        </p:grpSpPr>
        <p:cxnSp>
          <p:nvCxnSpPr>
            <p:cNvPr id="14" name="Straight Connector 13"/>
            <p:cNvCxnSpPr/>
            <p:nvPr/>
          </p:nvCxnSpPr>
          <p:spPr>
            <a:xfrm flipH="1" flipV="1">
              <a:off x="3757353" y="1911929"/>
              <a:ext cx="706582" cy="7730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>
              <a:endCxn id="3" idx="6"/>
            </p:cNvCxnSpPr>
            <p:nvPr/>
          </p:nvCxnSpPr>
          <p:spPr>
            <a:xfrm>
              <a:off x="4472248" y="2685011"/>
              <a:ext cx="606125" cy="207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175462" y="1263535"/>
            <a:ext cx="1296786" cy="3906982"/>
            <a:chOff x="3167149" y="1271847"/>
            <a:chExt cx="1296786" cy="3906982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3167149" y="3458095"/>
              <a:ext cx="581891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 flipH="1" flipV="1">
              <a:off x="3749040" y="3458095"/>
              <a:ext cx="714895" cy="172073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3740727" y="1911927"/>
              <a:ext cx="8313" cy="15461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3229495" y="1911927"/>
              <a:ext cx="519545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3757353" y="1271847"/>
              <a:ext cx="0" cy="640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H="1" flipV="1">
              <a:off x="3235730" y="2685011"/>
              <a:ext cx="56110" cy="7730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7497" y="864523"/>
            <a:ext cx="2351887" cy="4703773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8911244" y="2901142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707786" y="2529841"/>
            <a:ext cx="58189" cy="7481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3796135" y="2036617"/>
            <a:ext cx="1282238" cy="133835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4427923" y="2665613"/>
            <a:ext cx="58189" cy="7481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18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27</Words>
  <Application>Microsoft Office PowerPoint</Application>
  <PresentationFormat>Widescreen</PresentationFormat>
  <Paragraphs>17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Skeletal animation using shaders</vt:lpstr>
      <vt:lpstr>Skeletal animation</vt:lpstr>
      <vt:lpstr>Skeletal motion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Skeletal subspace deformation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Skeletal subspace deformation</vt:lpstr>
      <vt:lpstr>PowerPoint Presentation</vt:lpstr>
      <vt:lpstr>Implementation</vt:lpstr>
      <vt:lpstr>Implementation</vt:lpstr>
      <vt:lpstr>Implementation</vt:lpstr>
      <vt:lpstr>Implementation</vt:lpstr>
      <vt:lpstr>Implementation</vt:lpstr>
      <vt:lpstr>Videos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Jose Hurtado Jauregui</dc:creator>
  <cp:lastModifiedBy>Jan Jose Hurtado Jauregui</cp:lastModifiedBy>
  <cp:revision>11</cp:revision>
  <dcterms:created xsi:type="dcterms:W3CDTF">2017-07-10T13:00:01Z</dcterms:created>
  <dcterms:modified xsi:type="dcterms:W3CDTF">2017-07-10T16:20:41Z</dcterms:modified>
</cp:coreProperties>
</file>

<file path=docProps/thumbnail.jpeg>
</file>